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B3C8-F62F-DFC5-205B-F407A8E99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1B6B5-9139-3002-863E-58C5E89D5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D8423-3799-7304-6DE8-BC457D6C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543E-785C-2B3F-7CDB-30B14BC4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FB82-F37E-C3D8-80CF-D50AAC0F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55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7207-F9B7-2B42-D189-B32A07C6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1999A-AB8B-BEFE-4CC1-C9B892526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D38CC-5D4B-F4E9-2E94-972BDF1E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96261-2557-6F2A-8828-78AD22C3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D7E0-7874-0A4A-F77C-0FB1AFE1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07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38172-1D27-F487-8520-2A8D39E75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61462-1B46-B683-1FA3-D9DC0D742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0076A-082B-10D1-79CB-FC8CC3D0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A2BCB-83DA-44FA-E27B-764C87A8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9DC07-A6B1-6CBB-D69C-B5AF9ED30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1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532B-BC14-245C-001D-6F05C855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EDCA7-E7D2-0FE1-F2DF-962D0EA0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6BEE1-DA5E-FE3E-9CDF-C9CBF53A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CC23B-0705-0FCD-5310-BFF5B1F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02F3D-F41C-7D75-0FC3-779A7909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75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8D8F-9783-A666-5635-FA537EC1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35B0E-A269-F4E3-A73C-0FDBB9C17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EE52-02B8-F578-B8EE-731FE07A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60C1F-AC31-AC81-675A-4BD99C17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EEF73-7545-2CE1-FDC3-6A06A595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91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AE9D-8D2B-043F-5FE1-430F939B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7FD5-48FE-FD90-378F-7B05C08DA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DEBCA-0485-868F-34A8-C6BCC7D16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D8F66-D637-E865-8E1F-093A1099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7216-7A07-25F2-130D-AC3E7CF9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8BFF2-D656-1686-BB33-F8CA780A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64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4271-A302-DC8E-6657-1F28BD72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689E9-52B7-50B0-640E-E8ECD70B3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5963A-9D3B-1179-4F6A-706055AB7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F2210-9E8C-1192-4229-97C35B81D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0C82D-9A08-A421-8F92-88B729972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AC1B5A-C1AD-D7AC-D7A3-ED02AC26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4A6E2-6144-7C3D-649F-B2E29672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F4C56-80B6-5E63-6BE4-0129FEE5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73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FA42-D4DD-2663-9048-30E0F5C4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F0A9A-C48B-33FF-BF76-ED99F907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65A19-FA63-5717-03AC-D4CC3E82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5065A-5F6A-F5FC-2E9F-14B2706B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98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D3DEE-A96B-B6E4-7E3C-6FC7A7AE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80156-41A0-00DD-6EBC-23418C10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3B56A-5225-0A9D-A78F-15931277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1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21BB-48A4-4564-4C33-522C6017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5E88-78E8-ADDC-DAB7-EEBE5C08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5CB90-3145-ED2E-79DD-5332C1B7D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0FD42-E8D0-713A-804A-3D804B08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EFF87-11F0-3FB3-6FC5-FD886E40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316D4-FB82-EFE1-26C2-49135E0D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89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10F7-15B7-BD3A-D90B-0D34626F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BE99E-F0E8-D4AD-F4DF-BFC0830A9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9CBF1-78C9-EEEB-ACC3-9A2CE0428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3E648-DE37-CF12-3849-78FC6E99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7F335-EE53-5013-B5AA-7E75D52A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D1867-8FF4-2C8C-5878-625374DD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06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044E54-23F8-A698-B0C1-054C7260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0C163-522B-E45F-193C-B11F28FE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3CD30-A021-48D7-71E3-38A34E116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81203-FC44-4620-A62F-81C27ED3C81F}" type="datetimeFigureOut">
              <a:rPr lang="en-IN" smtClean="0"/>
              <a:t>08-09-2022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21ECF-8E4E-639C-D249-12D615D1C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3F351-8D9C-BB7B-3AA2-B6242F5FA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D0586-DCD4-4D4C-884F-8702EC1ED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23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EE6-A5DD-9B1A-AEE5-EAC399F6C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Kafka	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97CBD-A38D-78A6-83F7-653350DB6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9</a:t>
            </a:r>
            <a:r>
              <a:rPr lang="en-IN" baseline="30000" dirty="0"/>
              <a:t>th</a:t>
            </a:r>
            <a:r>
              <a:rPr lang="en-IN" dirty="0"/>
              <a:t> September 2022</a:t>
            </a:r>
          </a:p>
        </p:txBody>
      </p:sp>
    </p:spTree>
    <p:extLst>
      <p:ext uri="{BB962C8B-B14F-4D97-AF65-F5344CB8AC3E}">
        <p14:creationId xmlns:p14="http://schemas.microsoft.com/office/powerpoint/2010/main" val="127146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042D8-4A60-AA0B-A4D7-9F41C8D2C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8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66D90-C87D-F70B-13F2-CC6F4959B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F73C4-D49F-4D91-5D0F-C55076D95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8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A5BDE-FFCA-1073-2995-7C2778AA8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0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81659-D410-DADE-7D17-37390B0C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3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23E74-3C63-899A-BBEE-6CB337DE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60CAC-CCE7-15A8-AEF9-935B371E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1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29B20-D49F-452F-E5DD-A5728881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526EE-D223-37C6-F198-7358F6C6F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56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A8991-A6AE-005D-A75D-D670AF3C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0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9C87BF-D2A5-C5CC-294B-42B2F0DDC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63" y="495165"/>
            <a:ext cx="10431414" cy="5867670"/>
          </a:xfrm>
        </p:spPr>
      </p:pic>
    </p:spTree>
    <p:extLst>
      <p:ext uri="{BB962C8B-B14F-4D97-AF65-F5344CB8AC3E}">
        <p14:creationId xmlns:p14="http://schemas.microsoft.com/office/powerpoint/2010/main" val="3811980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FAE98-29BC-CB78-042C-65F339CC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1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E2BF0-7FDE-41CB-40AC-9FF015E1C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44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EC59B-69FB-562E-AB15-85E15F0E0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5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4AC42-399C-C97E-0F53-16B66872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CA0C2-09B4-60EB-AF8C-51B7B118F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6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58D73-1ABF-9F40-28BD-661CFA8CC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94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F27DD-3AD9-AB86-CE7D-3E20E8146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0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75221-D45A-D4C5-3BC2-CA297EA7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5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DAD38-B6B8-1C87-6243-7F7F53051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32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E7B9D-1764-E8AB-2C08-87C17CDB1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0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86D29-90D7-9A12-BDBE-4F657DFAE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9FD78-5AB9-643A-00B6-CA180DE9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12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D6F30-1076-49C8-6931-9DF6086B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78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FF0AC-C216-0600-555A-96535734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18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83D3D-FE4E-A973-880B-49719CF7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65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9483C-6AF3-E4A7-72F8-7EC2927F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347662"/>
            <a:ext cx="102965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86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87D3C-251D-F5F4-716E-6CC58B6D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309562"/>
            <a:ext cx="85820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9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3A25-91CF-5F91-9054-1AC083C8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404812"/>
            <a:ext cx="101060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F3ADE-EC38-324E-9090-C0E1AB143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91" y="0"/>
            <a:ext cx="8810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1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8D8AB-C249-ECB7-87B2-A28C98BDC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28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0E54F-57CE-6AEF-03B6-C09947CE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4910A-59C1-5BEC-85F2-F120B1416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26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EDB84-9CF7-415C-41F9-38CF3D120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45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645A4-0F8C-A69C-E815-E8D4A1ED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77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699D6-3FB7-1965-7ECE-9BF01038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25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E925F-2C07-54B3-0727-4C4850F86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88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0EEBD-1431-AB0C-E70F-6384350D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EBA6A-7A41-EE88-92BF-4A2827E6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31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21B6B-DDF1-4330-CB20-AD3DFF79E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48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B04E2-C9E5-74BC-82B9-BD71E0CCF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63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D2A3D-4863-56BB-B84A-72DB6D694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43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25073-95A2-A0DF-9841-6B0931B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1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56C82-0231-B61D-8366-3026DAFB2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19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31D08A-61F8-C045-23CF-C576382B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8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66653-172D-C111-3896-D2CFEFE82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6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E94D6-E5CF-8718-4BB9-F6B344B5A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3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8DCD4-F182-BB7C-A2C9-1089D9500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9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0C467-3BDD-3DE0-5DBC-52D57264A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30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</Words>
  <Application>Microsoft Office PowerPoint</Application>
  <PresentationFormat>Widescreen</PresentationFormat>
  <Paragraphs>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Kafka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Kafka Session</dc:title>
  <dc:creator>Ganesh kumawat</dc:creator>
  <cp:lastModifiedBy>Ganesh Kumawat</cp:lastModifiedBy>
  <cp:revision>1</cp:revision>
  <dcterms:created xsi:type="dcterms:W3CDTF">2022-09-08T21:59:43Z</dcterms:created>
  <dcterms:modified xsi:type="dcterms:W3CDTF">2022-09-08T22:08:53Z</dcterms:modified>
</cp:coreProperties>
</file>